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4" d="100"/>
          <a:sy n="104" d="100"/>
        </p:scale>
        <p:origin x="14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E3DF7B-E12F-6828-29A4-E7EBD19EC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30EDCD-A939-5FDF-C1D9-08197DFC7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632B52-5CD7-E0EF-18AE-9A43AD0B7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CA722-D5FE-899A-C6E0-9E54C2E6A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B7D35F-6E32-E5D9-56EB-1B7A0E1EB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2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091DB-779C-73CD-6DD0-15640EF1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E933C8-CC71-CA8F-59D3-F78516999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A91EFC-82DB-58AD-F9C9-FDD30BF9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D6F848-6963-3F51-D5F3-A33402A1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2E2BD-EA4A-3FB7-3580-46975876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18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2115E1-8AD8-1319-75DA-461954C32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2E54F02-D3B4-2275-E01D-D398285B6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8F6F3D-4A55-D685-2695-2D05B7371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96EFED-15CD-840F-2093-4A63A262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BD7546-9156-7B51-A9B6-8DBDA07E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7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5225C-8262-443A-1919-136C62AB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8CF7E-4484-BD34-16C2-7CDD4428D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CB85DA-83C4-96BA-1A67-28C248AC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39D245-C0EA-8EB1-FCCE-6465472C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E812D9-D830-58BF-B400-4842EFD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482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E08F5-AF23-820F-7513-FC8C3079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4B1AFF-97DA-B63E-26F3-9BC208A6D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F49D89-A367-0EF4-E7EC-EC2805901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382651-9999-A22E-6CB3-94B054B41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16CF1-BDA6-8406-BBB1-8881054B1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09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05DB0-4DB5-5597-A9A0-94F3AF7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45DBF8-BA36-1889-F4FB-831C731608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2BBAA25-9A6F-6F28-C007-FF0F7EAF2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395730-EC0B-BD9F-69DB-AB60E7CC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C2B63C-6061-BDEC-025B-D9F9D65A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25E887-FEFE-2967-BD77-D81A6B7C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52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A7636-890E-6AA7-55E6-AB15874A7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6405D19-ED7B-EC6A-0E4B-6F206BF46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51205D-CB82-D3A4-317F-5D0F4B804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64AF56-419F-BE65-1CD5-8B9D540C7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16836A6-E717-C41F-44D7-4D325E803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5B623E-AB37-DB59-0609-C6EDA5DF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BA6A898-AA7D-E450-B707-A2CAE1F54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A30B49-6A90-B7A3-67B1-9EA7AD68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038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D16F3-9AB5-80DB-BDE1-8A5A7D5B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E426F8-202C-DB6D-56FA-77A0CEDD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B049FBC-3575-2F37-A0C5-74C1DD28D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428406-24C4-A0D7-63B9-B6C5A5D1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29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B1E9427-1E5B-98DD-D27B-1E53A9ED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BAF3C3-7744-797E-17D9-20DD9358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4F8AF8-CA95-D54C-C907-88D48895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28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BAC93-3DDB-865F-43AC-00BE4944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912CC8-1CC4-08BC-2AD8-B83F31A93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32A461-1F0D-627B-7073-1C9720625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3CE161-ED84-4EFF-4869-A045760B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1AC4A2-A897-56DF-23A5-EAA4B3F2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4DA3BE-8292-FFD0-2F6D-B068B95FC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3530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5BF928-FB4C-72E4-F8B2-9BB88F2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ED6F727-318E-9DE6-2CDB-C5015C34F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03135C-8A64-475F-E37C-A9221BA5D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83CBE3-6966-5AC9-D0A8-F6779E74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8FB36A-7785-A737-9433-8D0222F5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501B94B-E6BE-F803-4DEE-7F52966A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55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3C7CF-5C83-3CEC-7EE9-557C9181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D5C373-85F4-8C8D-F36B-EB180A1A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9145A2-FC04-8A11-7B81-0AE473AD9A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53109-2DBA-2A43-A846-40D9452E1983}" type="datetimeFigureOut">
              <a:rPr lang="ru-RU" smtClean="0"/>
              <a:t>20.12.2023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289D8-380A-373B-B97B-138B0E99B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0E4ABA-B7C0-4D1A-B4EF-4F5E2AF64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EE02F-FBB7-054D-BE1E-185CE82354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371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944376-3C34-CD81-546A-D14351C06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</a:t>
            </a:r>
            <a:br>
              <a:rPr lang="ru-RU" dirty="0"/>
            </a:br>
            <a:r>
              <a:rPr lang="en-US" dirty="0"/>
              <a:t>“</a:t>
            </a:r>
            <a:r>
              <a:rPr lang="ru-RU" dirty="0"/>
              <a:t>США в начале ХХ века</a:t>
            </a:r>
            <a:r>
              <a:rPr lang="en-US" dirty="0"/>
              <a:t>“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4B1AB6F-A588-71C7-5D7E-66C09F025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93293"/>
            <a:ext cx="9144000" cy="1655762"/>
          </a:xfrm>
        </p:spPr>
        <p:txBody>
          <a:bodyPr/>
          <a:lstStyle/>
          <a:p>
            <a:r>
              <a:rPr lang="ru-RU" dirty="0"/>
              <a:t>Подготовил Бурейко Роман </a:t>
            </a:r>
            <a:r>
              <a:rPr lang="en-US" dirty="0"/>
              <a:t>p3115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553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F5433E-0B4C-8181-97F6-1D7942E8C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769"/>
            <a:ext cx="12192000" cy="71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4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7D7129-E2BF-6742-3F93-EF89EB607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95" y="0"/>
            <a:ext cx="9226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3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147353-809F-1FF5-913B-4243F153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8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D330C3-AB33-E303-F6C8-0288247E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9" y="0"/>
            <a:ext cx="9797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9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7ED9DC-10F2-AA0E-85DC-8C82FFD9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35" y="0"/>
            <a:ext cx="749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6FC8B0-1B63-AD75-ACFD-6815C51F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2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A816D-40D4-C43A-F5AF-C2BE7515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03" y="0"/>
            <a:ext cx="9138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4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F51B1D-811D-7CF3-1F75-55FC21F964AD}"/>
              </a:ext>
            </a:extLst>
          </p:cNvPr>
          <p:cNvSpPr txBox="1"/>
          <p:nvPr/>
        </p:nvSpPr>
        <p:spPr>
          <a:xfrm>
            <a:off x="3457903" y="2844941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Внешняя политика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4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7A239A-2C4F-B538-F697-42644F01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57" y="-11222"/>
            <a:ext cx="10161886" cy="68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92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A0CC67-CE0C-FA65-8EE2-D8F67FB7E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664" y="0"/>
            <a:ext cx="6322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B24F99-AED4-0D12-AD30-62D9A43D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  <a:r>
              <a:rPr lang="en-US" dirty="0"/>
              <a:t> </a:t>
            </a:r>
            <a:r>
              <a:rPr lang="ru-RU" dirty="0"/>
              <a:t>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A29B39-5684-81CD-4A63-9EB380501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721"/>
            <a:ext cx="10515600" cy="4351338"/>
          </a:xfrm>
        </p:spPr>
        <p:txBody>
          <a:bodyPr/>
          <a:lstStyle/>
          <a:p>
            <a:pPr algn="ctr"/>
            <a:r>
              <a:rPr lang="ru-RU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Проблемы Америки и их решения</a:t>
            </a:r>
          </a:p>
          <a:p>
            <a:pPr marL="457200"/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Усиление борьбы за принятие антитрестовых законов </a:t>
            </a:r>
          </a:p>
          <a:p>
            <a:pPr marL="457200"/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Коррупция</a:t>
            </a:r>
          </a:p>
          <a:p>
            <a:pPr indent="449580"/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ациональный вопрос</a:t>
            </a:r>
          </a:p>
          <a:p>
            <a:pPr marL="0" lv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Внешняя политика</a:t>
            </a:r>
          </a:p>
          <a:p>
            <a:pPr marL="457200"/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1 мировая война</a:t>
            </a:r>
          </a:p>
          <a:p>
            <a:pPr marL="457200"/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Политика относительно стран карибского бассейна </a:t>
            </a:r>
          </a:p>
          <a:p>
            <a:pPr marL="0" lvl="0" indent="0">
              <a:buNone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Экономический рост </a:t>
            </a:r>
          </a:p>
          <a:p>
            <a:pPr marL="0" indent="0">
              <a:buNone/>
            </a:pPr>
            <a:r>
              <a:rPr lang="ru-RU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Культурная жизнь</a:t>
            </a:r>
          </a:p>
          <a:p>
            <a:pPr marL="0" indent="0">
              <a:buNone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</a:t>
            </a: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Выводы. Становление мировой державой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32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85A7FB-7077-54E9-3B2D-D844F6B0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51" y="2365"/>
            <a:ext cx="10156497" cy="68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8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7F40BE-DEF4-DF4D-AC56-E53EB5B92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51" y="-24904"/>
            <a:ext cx="10268607" cy="69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73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179B3D-D5C5-992C-2FBE-01BEDD58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89" y="-41944"/>
            <a:ext cx="9469821" cy="68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77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03D9F6-D9FA-6594-7E1E-0FCE07CD52E8}"/>
              </a:ext>
            </a:extLst>
          </p:cNvPr>
          <p:cNvSpPr txBox="1"/>
          <p:nvPr/>
        </p:nvSpPr>
        <p:spPr>
          <a:xfrm>
            <a:off x="1502979" y="2269499"/>
            <a:ext cx="895481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" algn="ctr"/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Политика относительно стран карибского бассейна </a:t>
            </a:r>
          </a:p>
        </p:txBody>
      </p:sp>
    </p:spTree>
    <p:extLst>
      <p:ext uri="{BB962C8B-B14F-4D97-AF65-F5344CB8AC3E}">
        <p14:creationId xmlns:p14="http://schemas.microsoft.com/office/powerpoint/2010/main" val="117375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4E0B91-2E71-39BA-D817-4D6B50EC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4" y="82076"/>
            <a:ext cx="10710041" cy="685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65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CCEA14-5CBF-3A9A-74A5-4650AD15BBAD}"/>
              </a:ext>
            </a:extLst>
          </p:cNvPr>
          <p:cNvSpPr txBox="1"/>
          <p:nvPr/>
        </p:nvSpPr>
        <p:spPr>
          <a:xfrm>
            <a:off x="3048000" y="288961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" algn="ctr"/>
            <a:r>
              <a:rPr lang="ru-RU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Экономический рост</a:t>
            </a:r>
          </a:p>
        </p:txBody>
      </p:sp>
    </p:spTree>
    <p:extLst>
      <p:ext uri="{BB962C8B-B14F-4D97-AF65-F5344CB8AC3E}">
        <p14:creationId xmlns:p14="http://schemas.microsoft.com/office/powerpoint/2010/main" val="3339045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0BD931-3870-9893-0D68-5C166A0E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1" y="0"/>
            <a:ext cx="10336577" cy="688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DD77B8-9F0C-2C2F-9F47-916F85A5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180" y="-17488"/>
            <a:ext cx="9089639" cy="689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75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1CDFC-E843-7288-440D-0C8B76ED9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575447"/>
            <a:ext cx="2226692" cy="145106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8521C2-98BF-02CF-34ED-FF42DAC8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58" y="728361"/>
            <a:ext cx="3324997" cy="2216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01F8F8-DD14-35DC-E717-E2D22C8C3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09" y="2222390"/>
            <a:ext cx="2798634" cy="24132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429EAE-9D07-ED4C-68CA-DA69C7A0F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2026508"/>
            <a:ext cx="2032000" cy="2032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7287E1-FDA7-0BAB-15B6-01667F149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993" y="3344846"/>
            <a:ext cx="4334361" cy="258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48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A1519-2027-9F01-AB31-0285A102D384}"/>
              </a:ext>
            </a:extLst>
          </p:cNvPr>
          <p:cNvSpPr txBox="1"/>
          <p:nvPr/>
        </p:nvSpPr>
        <p:spPr>
          <a:xfrm>
            <a:off x="3046971" y="2659559"/>
            <a:ext cx="6098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" algn="ctr"/>
            <a:r>
              <a:rPr lang="ru-RU" sz="4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Культура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48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FA133-3A3D-8925-EFB1-0E2658BE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3" y="-7580"/>
            <a:ext cx="9667053" cy="68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46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5A3C88-3FC3-9360-9739-C0E02F6A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92" y="0"/>
            <a:ext cx="5128054" cy="61783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BC2EC8-429F-99A4-8D73-ABD63A1F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234" y="0"/>
            <a:ext cx="3909209" cy="6178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C23A50-C31F-EA2E-9051-7924F17B2A44}"/>
              </a:ext>
            </a:extLst>
          </p:cNvPr>
          <p:cNvSpPr txBox="1"/>
          <p:nvPr/>
        </p:nvSpPr>
        <p:spPr>
          <a:xfrm>
            <a:off x="7868165" y="627122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YS Text"/>
              </a:rPr>
              <a:t>Фрэнсис Скотт Фицджеральд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53DF4-E810-9974-1247-B5A46CA70691}"/>
              </a:ext>
            </a:extLst>
          </p:cNvPr>
          <p:cNvSpPr txBox="1"/>
          <p:nvPr/>
        </p:nvSpPr>
        <p:spPr>
          <a:xfrm>
            <a:off x="1760838" y="6271222"/>
            <a:ext cx="6981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effectLst/>
                <a:latin typeface="YS Text"/>
              </a:rPr>
              <a:t>Эрне́ст</a:t>
            </a:r>
            <a:r>
              <a:rPr lang="ru-RU" b="0" i="0" dirty="0">
                <a:effectLst/>
                <a:latin typeface="YS Text"/>
              </a:rPr>
              <a:t> </a:t>
            </a:r>
            <a:r>
              <a:rPr lang="ru-RU" b="0" i="0" dirty="0" err="1">
                <a:effectLst/>
                <a:latin typeface="YS Text"/>
              </a:rPr>
              <a:t>Ми́ллер</a:t>
            </a:r>
            <a:r>
              <a:rPr lang="ru-RU" b="0" i="0" dirty="0">
                <a:effectLst/>
                <a:latin typeface="YS Text"/>
              </a:rPr>
              <a:t> </a:t>
            </a:r>
            <a:r>
              <a:rPr lang="ru-RU" b="0" i="0" dirty="0" err="1">
                <a:effectLst/>
                <a:latin typeface="YS Text"/>
              </a:rPr>
              <a:t>Хемингуэ́й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4458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1926B3-8222-0B9E-A98E-65DF77C0D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18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99BA57-6CFD-28AF-0105-0150A02D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4" y="381000"/>
            <a:ext cx="4305300" cy="5461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665B47-F718-0BC5-5A98-986B6902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458" y="381000"/>
            <a:ext cx="4596342" cy="546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CCBC28-6D87-1F23-059E-B48BA149015B}"/>
              </a:ext>
            </a:extLst>
          </p:cNvPr>
          <p:cNvSpPr txBox="1"/>
          <p:nvPr/>
        </p:nvSpPr>
        <p:spPr>
          <a:xfrm>
            <a:off x="2357051" y="6107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Луи Армстронг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E9B0D-7190-1606-22CB-C566FFBE3446}"/>
              </a:ext>
            </a:extLst>
          </p:cNvPr>
          <p:cNvSpPr txBox="1"/>
          <p:nvPr/>
        </p:nvSpPr>
        <p:spPr>
          <a:xfrm>
            <a:off x="7979376" y="6107668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Дюк </a:t>
            </a:r>
            <a:r>
              <a:rPr lang="ru-RU" sz="1800" spc="5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Эмплингтон</a:t>
            </a:r>
            <a:r>
              <a:rPr lang="ru-RU" sz="1800" spc="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1855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432B42-D530-4E7C-0223-567EE73EDF65}"/>
              </a:ext>
            </a:extLst>
          </p:cNvPr>
          <p:cNvSpPr txBox="1"/>
          <p:nvPr/>
        </p:nvSpPr>
        <p:spPr>
          <a:xfrm>
            <a:off x="3703938" y="2712993"/>
            <a:ext cx="6098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spc="50" dirty="0">
                <a:solidFill>
                  <a:srgbClr val="000000"/>
                </a:solidFill>
                <a:latin typeface="Calibri" panose="020F0502020204030204" pitchFamily="34" charset="0"/>
              </a:rPr>
              <a:t>Подведём итоги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61530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AD686D-2FC2-37D8-4958-AAC76240BF56}"/>
              </a:ext>
            </a:extLst>
          </p:cNvPr>
          <p:cNvSpPr txBox="1"/>
          <p:nvPr/>
        </p:nvSpPr>
        <p:spPr>
          <a:xfrm>
            <a:off x="627106" y="5036064"/>
            <a:ext cx="6098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spc="5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Список литературы</a:t>
            </a:r>
            <a:r>
              <a:rPr lang="en-US" spc="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r>
              <a:rPr lang="en-US" dirty="0" err="1"/>
              <a:t>Ushistory.ru</a:t>
            </a:r>
            <a:endParaRPr lang="en-US" dirty="0"/>
          </a:p>
          <a:p>
            <a:r>
              <a:rPr lang="en-US" dirty="0" err="1"/>
              <a:t>Cyberleninka.ru</a:t>
            </a:r>
            <a:endParaRPr lang="en-US" dirty="0"/>
          </a:p>
          <a:p>
            <a:r>
              <a:rPr lang="en-US" dirty="0" err="1"/>
              <a:t>Fb.ru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9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CA23CC-DDE3-91E6-2D2E-72892D3FE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20" y="-24511"/>
            <a:ext cx="9711559" cy="68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413B8C-4482-8B53-5141-EB35641C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78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70200A-CA33-0F47-F342-11E71DB6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10" y="0"/>
            <a:ext cx="4956779" cy="6447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53AC6-ABF8-9600-F888-A4C17C6FDF2A}"/>
              </a:ext>
            </a:extLst>
          </p:cNvPr>
          <p:cNvSpPr txBox="1"/>
          <p:nvPr/>
        </p:nvSpPr>
        <p:spPr>
          <a:xfrm>
            <a:off x="3026980" y="6343140"/>
            <a:ext cx="6138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John Sherman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F823D2-BE4D-32C8-CE9A-54A269B0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36" y="0"/>
            <a:ext cx="9114753" cy="68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6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D89E23-3A19-DD59-A425-552608092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945" y="26276"/>
            <a:ext cx="4566109" cy="6364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5DB04-F656-DE20-2A59-0EE041873CAC}"/>
              </a:ext>
            </a:extLst>
          </p:cNvPr>
          <p:cNvSpPr txBox="1"/>
          <p:nvPr/>
        </p:nvSpPr>
        <p:spPr>
          <a:xfrm>
            <a:off x="5331054" y="6390290"/>
            <a:ext cx="13850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Henry Clayton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0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38F749-913D-69C5-76AB-0CB76E15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68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101</Words>
  <Application>Microsoft Macintosh PowerPoint</Application>
  <PresentationFormat>Широкоэкранный</PresentationFormat>
  <Paragraphs>29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YS Text</vt:lpstr>
      <vt:lpstr>Тема Office</vt:lpstr>
      <vt:lpstr>ПРОЕКТ “США в начале ХХ века“</vt:lpstr>
      <vt:lpstr>План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“США в начале ХХ века“</dc:title>
  <dc:creator>Microsoft Office User</dc:creator>
  <cp:lastModifiedBy>Microsoft Office User</cp:lastModifiedBy>
  <cp:revision>1</cp:revision>
  <dcterms:created xsi:type="dcterms:W3CDTF">2023-12-20T12:50:30Z</dcterms:created>
  <dcterms:modified xsi:type="dcterms:W3CDTF">2023-12-20T15:39:07Z</dcterms:modified>
</cp:coreProperties>
</file>